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35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93DA-BD40-4360-83F2-CAC5740555F6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1816-36D6-43A3-BF3A-50B53AA7A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84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93DA-BD40-4360-83F2-CAC5740555F6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1816-36D6-43A3-BF3A-50B53AA7A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21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93DA-BD40-4360-83F2-CAC5740555F6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1816-36D6-43A3-BF3A-50B53AA7A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16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93DA-BD40-4360-83F2-CAC5740555F6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1816-36D6-43A3-BF3A-50B53AA7A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95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93DA-BD40-4360-83F2-CAC5740555F6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1816-36D6-43A3-BF3A-50B53AA7A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23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93DA-BD40-4360-83F2-CAC5740555F6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1816-36D6-43A3-BF3A-50B53AA7A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95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93DA-BD40-4360-83F2-CAC5740555F6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1816-36D6-43A3-BF3A-50B53AA7A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8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93DA-BD40-4360-83F2-CAC5740555F6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1816-36D6-43A3-BF3A-50B53AA7A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909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93DA-BD40-4360-83F2-CAC5740555F6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1816-36D6-43A3-BF3A-50B53AA7A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18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93DA-BD40-4360-83F2-CAC5740555F6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1816-36D6-43A3-BF3A-50B53AA7A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542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93DA-BD40-4360-83F2-CAC5740555F6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1816-36D6-43A3-BF3A-50B53AA7A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73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893DA-BD40-4360-83F2-CAC5740555F6}" type="datetimeFigureOut">
              <a:rPr lang="de-DE" smtClean="0"/>
              <a:t>13.03.2021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B1816-36D6-43A3-BF3A-50B53AA7AB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81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BB439-DC6E-4A2D-8B84-00E063FBFA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Räumliches Auflösungsvermögen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6C0E35-3208-407B-8F03-F49D49BEFC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986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56C0E35-3208-407B-8F03-F49D49BEF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301915"/>
            <a:ext cx="6858000" cy="1199147"/>
          </a:xfrm>
        </p:spPr>
        <p:txBody>
          <a:bodyPr>
            <a:normAutofit/>
          </a:bodyPr>
          <a:lstStyle/>
          <a:p>
            <a:r>
              <a:rPr lang="de-DE" sz="3200" dirty="0"/>
              <a:t>grobes Raster 		feines Raster</a:t>
            </a:r>
          </a:p>
          <a:p>
            <a:r>
              <a:rPr lang="de-DE" sz="3200" dirty="0"/>
              <a:t>(25 Pixel) 			(100 Pixel)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A94599-AC7C-4734-8B53-E35EC0257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5" y="1139712"/>
            <a:ext cx="3669792" cy="377647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3D328D1-4767-46DC-95A8-A928A5D51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7144"/>
            <a:ext cx="3712464" cy="37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2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56C0E35-3208-407B-8F03-F49D49BEF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301915"/>
            <a:ext cx="6858000" cy="1199147"/>
          </a:xfrm>
        </p:spPr>
        <p:txBody>
          <a:bodyPr>
            <a:normAutofit/>
          </a:bodyPr>
          <a:lstStyle/>
          <a:p>
            <a:r>
              <a:rPr lang="de-DE" sz="3200" dirty="0"/>
              <a:t>grobes Raster 		feines Raster</a:t>
            </a:r>
          </a:p>
          <a:p>
            <a:r>
              <a:rPr lang="de-DE" sz="3200" dirty="0"/>
              <a:t>(25 Pixel) 			(100 Pixel)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F23888-9A77-4AB9-A2AA-3CBBFF436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5" y="1167144"/>
            <a:ext cx="3855720" cy="379780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C9B911E-73F2-4E75-8A58-CBD7B0863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1167144"/>
            <a:ext cx="3779520" cy="374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5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56C0E35-3208-407B-8F03-F49D49BEF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301915"/>
            <a:ext cx="6858000" cy="1199147"/>
          </a:xfrm>
        </p:spPr>
        <p:txBody>
          <a:bodyPr>
            <a:normAutofit/>
          </a:bodyPr>
          <a:lstStyle/>
          <a:p>
            <a:r>
              <a:rPr lang="de-DE" sz="3200" dirty="0"/>
              <a:t>grobes Raster 		feines Raster</a:t>
            </a:r>
          </a:p>
          <a:p>
            <a:r>
              <a:rPr lang="de-DE" sz="3200" dirty="0"/>
              <a:t>(25 Pixel) 			(100 Pixel)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3DD2AF-503B-46D3-AFCF-5222EE188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1" y="1209816"/>
            <a:ext cx="3630168" cy="366064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7095336-FAD5-4244-B284-0BA06B668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41" y="1209816"/>
            <a:ext cx="3691128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64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56C0E35-3208-407B-8F03-F49D49BEF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301915"/>
            <a:ext cx="6858000" cy="1199147"/>
          </a:xfrm>
        </p:spPr>
        <p:txBody>
          <a:bodyPr>
            <a:normAutofit/>
          </a:bodyPr>
          <a:lstStyle/>
          <a:p>
            <a:r>
              <a:rPr lang="de-DE" sz="3200" dirty="0"/>
              <a:t>grobes Raster 		feines Raster</a:t>
            </a:r>
          </a:p>
          <a:p>
            <a:r>
              <a:rPr lang="de-DE" sz="3200" dirty="0"/>
              <a:t>(25 Pixel) 			(100 Pixel)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D33F3B-6BFD-4EE2-A8E7-3BA7321F4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4" y="1215912"/>
            <a:ext cx="3654552" cy="36789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B8730EF-34F3-48B2-95F2-4E20B06AB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9816"/>
            <a:ext cx="3678936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46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56C0E35-3208-407B-8F03-F49D49BEF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301915"/>
            <a:ext cx="6858000" cy="1199147"/>
          </a:xfrm>
        </p:spPr>
        <p:txBody>
          <a:bodyPr>
            <a:normAutofit/>
          </a:bodyPr>
          <a:lstStyle/>
          <a:p>
            <a:r>
              <a:rPr lang="de-DE" sz="3200" dirty="0"/>
              <a:t>grobes Raster 		feines Raster</a:t>
            </a:r>
          </a:p>
          <a:p>
            <a:r>
              <a:rPr lang="de-DE" sz="3200" dirty="0"/>
              <a:t>(25 Pixel) 			(100 Pixel)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17F9D9-4DB3-4558-BC9C-BD122E08F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76" y="1209816"/>
            <a:ext cx="3861816" cy="38435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9079DE3-FE5D-4CE0-B1F8-EEEE17752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9816"/>
            <a:ext cx="379476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54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56C0E35-3208-407B-8F03-F49D49BEF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301915"/>
            <a:ext cx="6858000" cy="1199147"/>
          </a:xfrm>
        </p:spPr>
        <p:txBody>
          <a:bodyPr>
            <a:normAutofit/>
          </a:bodyPr>
          <a:lstStyle/>
          <a:p>
            <a:r>
              <a:rPr lang="de-DE" sz="3200" dirty="0"/>
              <a:t>grobes Raster 		feines Raster</a:t>
            </a:r>
          </a:p>
          <a:p>
            <a:r>
              <a:rPr lang="de-DE" sz="3200" dirty="0"/>
              <a:t>(25 Pixel) 			(100 Pixel)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15109C-1981-4027-96E5-BAEB39D23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231152"/>
            <a:ext cx="3663696" cy="37520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974141-002C-4991-9117-CD54140A5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231152"/>
            <a:ext cx="3749040" cy="372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7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E56C0E35-3208-407B-8F03-F49D49BEF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301915"/>
            <a:ext cx="6858000" cy="1199147"/>
          </a:xfrm>
        </p:spPr>
        <p:txBody>
          <a:bodyPr>
            <a:normAutofit/>
          </a:bodyPr>
          <a:lstStyle/>
          <a:p>
            <a:r>
              <a:rPr lang="de-DE" sz="3200" dirty="0"/>
              <a:t>grobes Raster 		feines Raster</a:t>
            </a:r>
          </a:p>
          <a:p>
            <a:r>
              <a:rPr lang="de-DE" sz="3200" dirty="0"/>
              <a:t>(25 Pixel) 			(100 Pixel)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89DBB34-6084-47C1-8977-D536CBA01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231152"/>
            <a:ext cx="3642360" cy="36636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AAE75A-A024-4006-AACE-C851F5201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2" y="1231152"/>
            <a:ext cx="3706368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60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121</Words>
  <Application>Microsoft Office PowerPoint</Application>
  <PresentationFormat>Bildschirmpräsentation (4:3)</PresentationFormat>
  <Paragraphs>15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Räumliches Auflösungsvermögen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Räumliches Auflösungsvermögen</dc:title>
  <dc:creator>Thomas Nickl</dc:creator>
  <cp:lastModifiedBy>Thomas Nickl</cp:lastModifiedBy>
  <cp:revision>3</cp:revision>
  <dcterms:created xsi:type="dcterms:W3CDTF">2021-03-13T11:49:22Z</dcterms:created>
  <dcterms:modified xsi:type="dcterms:W3CDTF">2021-03-13T12:00:18Z</dcterms:modified>
</cp:coreProperties>
</file>