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82" r:id="rId9"/>
    <p:sldId id="262" r:id="rId10"/>
    <p:sldId id="263" r:id="rId11"/>
    <p:sldId id="264" r:id="rId12"/>
    <p:sldId id="276" r:id="rId13"/>
    <p:sldId id="265" r:id="rId14"/>
    <p:sldId id="277" r:id="rId15"/>
    <p:sldId id="267" r:id="rId16"/>
    <p:sldId id="268" r:id="rId17"/>
    <p:sldId id="269" r:id="rId18"/>
    <p:sldId id="270" r:id="rId19"/>
    <p:sldId id="271" r:id="rId20"/>
    <p:sldId id="278" r:id="rId21"/>
    <p:sldId id="283" r:id="rId22"/>
    <p:sldId id="272" r:id="rId23"/>
    <p:sldId id="273" r:id="rId24"/>
    <p:sldId id="274" r:id="rId25"/>
    <p:sldId id="275" r:id="rId26"/>
    <p:sldId id="279" r:id="rId27"/>
    <p:sldId id="280" r:id="rId28"/>
    <p:sldId id="284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02788-1495-47A1-819B-CF82B66131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949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C50BB-6855-418F-91A8-F0E140D05B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429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A64F8-51B1-49BE-866F-5B028BA7EBD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859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0980543-7F03-46E7-A3EB-1439B0B15A1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42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1763F1-B73C-4D86-8898-1A83EF4DE78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213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C22CE-C70F-4812-813C-D6B08B6EB9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664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9F06-AD7E-4C64-B7B4-2A50054434D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0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E1A4-0FD5-4CAA-8459-A8CA142EBE3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645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30D-11B3-44AD-8043-0311FF29BF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51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FF8CB-D69C-46D8-8B7C-DC10432EEFF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90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EA7E6-1F0D-4B96-838D-5FA15BE982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2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6AA0C-7A1E-4179-A528-C74DB5F28DA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7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EACBC-5357-44FE-9221-25FA4E3F10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30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66B5B6-7930-4D8F-8CF1-1235C5463E5E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7.wdp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Küchenzwiebel</a:t>
            </a:r>
          </a:p>
        </p:txBody>
      </p:sp>
      <p:pic>
        <p:nvPicPr>
          <p:cNvPr id="2054" name="Picture 6" descr="Zwiebel  Null Tage ob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4D2CF85-99B1-4A0C-97A8-4A75FD107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2348880"/>
            <a:ext cx="6447933" cy="26312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823B8E8-7C98-4A7F-A4BA-B1708BC7B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28" y="2204864"/>
            <a:ext cx="6217144" cy="323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D286B87-0907-4626-B174-6189A98E8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3" y="1628800"/>
            <a:ext cx="6745668" cy="422580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/>
              <a:t>Schokoladen-Modell???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F11201B-A5F3-4895-BE8A-4E85A538E26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7875"/>
            <a:ext cx="3610744" cy="1735551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73118BF-66E1-48F9-8ADA-6321F1EF410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8080"/>
            <a:ext cx="3841515" cy="1567613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222E839-3263-436B-9BBC-CA3E16FA2E87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8" y="4005064"/>
            <a:ext cx="3610744" cy="1876358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F263BDA9-3AEB-45D9-989C-F9DF8FC2AF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1" y="4005064"/>
            <a:ext cx="3554511" cy="2226716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11FE220-9B51-BAF4-B03D-FAA8E0F42F66}"/>
              </a:ext>
            </a:extLst>
          </p:cNvPr>
          <p:cNvSpPr txBox="1"/>
          <p:nvPr/>
        </p:nvSpPr>
        <p:spPr>
          <a:xfrm>
            <a:off x="1835696" y="1268760"/>
            <a:ext cx="65681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Zelle &gt;			    2 Zellen &gt;	</a:t>
            </a:r>
          </a:p>
          <a:p>
            <a:endParaRPr lang="de-DE" sz="32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4 Zellen &gt;			    8 Zellen &gt;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EF298A5-53B5-4E0F-AE98-7B375E0ABA64}"/>
              </a:ext>
            </a:extLst>
          </p:cNvPr>
          <p:cNvSpPr txBox="1"/>
          <p:nvPr/>
        </p:nvSpPr>
        <p:spPr>
          <a:xfrm>
            <a:off x="1475656" y="1268760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Aussage dieses Schokoladen-Modells?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/>
              <a:t>Passt das zur Zellvermehrung?</a:t>
            </a:r>
          </a:p>
        </p:txBody>
      </p:sp>
    </p:spTree>
    <p:extLst>
      <p:ext uri="{BB962C8B-B14F-4D97-AF65-F5344CB8AC3E}">
        <p14:creationId xmlns:p14="http://schemas.microsoft.com/office/powerpoint/2010/main" val="236866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3834328-E1C1-4F76-B9E0-F32101D59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4" y="2200078"/>
            <a:ext cx="4627232" cy="33262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C77B623-33DD-497C-AEEE-1ED2EE599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04864"/>
            <a:ext cx="4288114" cy="31936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BD375A3-D084-443A-B555-D7E98035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738" y="2037450"/>
            <a:ext cx="4326523" cy="36514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Dominostein-Modell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2AF4DC-0946-4F8C-9D4D-779E863F8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274" y="2203146"/>
            <a:ext cx="4547452" cy="332007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 dirty="0"/>
              <a:t>Dominostein-Modell!!!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3A24A54-75B8-4429-BD90-650AD6852C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600200"/>
            <a:ext cx="3041023" cy="2185988"/>
          </a:xfr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C811244-080D-4270-9BE3-45E20B1914D7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53" y="1600200"/>
            <a:ext cx="2935094" cy="2185988"/>
          </a:xfr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6EBE20B-4261-44FD-8AEC-71D58D7E895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00" y="3938588"/>
            <a:ext cx="2592000" cy="2187575"/>
          </a:xfrm>
        </p:spPr>
      </p:pic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7E1C386C-6EB3-415E-B2F9-B65397BED6D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55" y="3938588"/>
            <a:ext cx="2996289" cy="2187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Küchenzwiebel</a:t>
            </a:r>
          </a:p>
        </p:txBody>
      </p:sp>
      <p:pic>
        <p:nvPicPr>
          <p:cNvPr id="4102" name="Picture 6" descr="Zwiebel Null Tage un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74D3C8-4EA2-45D4-B370-D831B148E42B}"/>
              </a:ext>
            </a:extLst>
          </p:cNvPr>
          <p:cNvSpPr txBox="1"/>
          <p:nvPr/>
        </p:nvSpPr>
        <p:spPr>
          <a:xfrm>
            <a:off x="1331640" y="1124744"/>
            <a:ext cx="66247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Unterschied zum Schokoladen-Modell?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/>
              <a:t>Vergleich mit der Zellvermehrung</a:t>
            </a:r>
          </a:p>
        </p:txBody>
      </p:sp>
    </p:spTree>
    <p:extLst>
      <p:ext uri="{BB962C8B-B14F-4D97-AF65-F5344CB8AC3E}">
        <p14:creationId xmlns:p14="http://schemas.microsoft.com/office/powerpoint/2010/main" val="211255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E74D3C8-4EA2-45D4-B370-D831B148E42B}"/>
              </a:ext>
            </a:extLst>
          </p:cNvPr>
          <p:cNvSpPr txBox="1"/>
          <p:nvPr/>
        </p:nvSpPr>
        <p:spPr>
          <a:xfrm>
            <a:off x="1331640" y="1124744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Zellwachstum zwischen zwei Zellteilungen!</a:t>
            </a:r>
          </a:p>
        </p:txBody>
      </p:sp>
    </p:spTree>
    <p:extLst>
      <p:ext uri="{BB962C8B-B14F-4D97-AF65-F5344CB8AC3E}">
        <p14:creationId xmlns:p14="http://schemas.microsoft.com/office/powerpoint/2010/main" val="315678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3B1C78B-F9C4-4507-806E-9FE24CEAFBF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84" y="1537297"/>
            <a:ext cx="4627232" cy="3326207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61AA80A-A555-73AD-181C-5514E1FD84C2}"/>
              </a:ext>
            </a:extLst>
          </p:cNvPr>
          <p:cNvSpPr txBox="1"/>
          <p:nvPr/>
        </p:nvSpPr>
        <p:spPr>
          <a:xfrm>
            <a:off x="1763688" y="62068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Vielfalt-Modell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E5AC426-BA56-4A09-ABD4-8EF5640843E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52" y="1279547"/>
            <a:ext cx="4621095" cy="3841707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63F1A24-A313-BD76-6ED3-B40FB39C6F40}"/>
              </a:ext>
            </a:extLst>
          </p:cNvPr>
          <p:cNvSpPr txBox="1"/>
          <p:nvPr/>
        </p:nvSpPr>
        <p:spPr>
          <a:xfrm>
            <a:off x="1763688" y="62068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Vielfalt-Modell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B0CD0F1-BD91-4AE8-9728-1637ECFD995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1" y="980728"/>
            <a:ext cx="5052958" cy="4640885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FCC177-7B64-4C8B-6698-D7A84B8058D9}"/>
              </a:ext>
            </a:extLst>
          </p:cNvPr>
          <p:cNvSpPr txBox="1"/>
          <p:nvPr/>
        </p:nvSpPr>
        <p:spPr>
          <a:xfrm>
            <a:off x="1763688" y="62068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Vielfalt-Modell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E54CCA0-72EA-4CEA-9DF1-AB10BBF734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E064AA-82BE-4089-8768-FF2448E21B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600200"/>
            <a:ext cx="3041023" cy="2185988"/>
          </a:xfrm>
        </p:spPr>
      </p:pic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DCE25725-4B43-4145-AA64-BB2E888C2F3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600200"/>
            <a:ext cx="2629471" cy="2185988"/>
          </a:xfr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96B8EFF1-F1FE-4B10-A6F8-643BBD5AC5E1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3938588"/>
            <a:ext cx="2381813" cy="2187575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FB2A2D-823D-7AB0-BEE6-BD6E034EA4D9}"/>
              </a:ext>
            </a:extLst>
          </p:cNvPr>
          <p:cNvSpPr txBox="1"/>
          <p:nvPr/>
        </p:nvSpPr>
        <p:spPr>
          <a:xfrm>
            <a:off x="1763688" y="620688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Vielfalt-Modell???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CED40A-BA31-47FA-86B3-37D44A496559}"/>
              </a:ext>
            </a:extLst>
          </p:cNvPr>
          <p:cNvSpPr txBox="1"/>
          <p:nvPr/>
        </p:nvSpPr>
        <p:spPr>
          <a:xfrm>
            <a:off x="1259632" y="1196752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Aussage des Vielfalt- Modells?</a:t>
            </a:r>
          </a:p>
          <a:p>
            <a:pPr algn="ctr"/>
            <a:endParaRPr lang="de-DE" sz="4400" dirty="0"/>
          </a:p>
          <a:p>
            <a:pPr algn="ctr"/>
            <a:r>
              <a:rPr lang="de-DE" sz="4400" dirty="0"/>
              <a:t>Vergleich mit der Zellvermehrung</a:t>
            </a:r>
          </a:p>
        </p:txBody>
      </p:sp>
    </p:spTree>
    <p:extLst>
      <p:ext uri="{BB962C8B-B14F-4D97-AF65-F5344CB8AC3E}">
        <p14:creationId xmlns:p14="http://schemas.microsoft.com/office/powerpoint/2010/main" val="386656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BF5EE5-1323-42B0-9315-A52229B1A1F1}"/>
              </a:ext>
            </a:extLst>
          </p:cNvPr>
          <p:cNvSpPr txBox="1"/>
          <p:nvPr/>
        </p:nvSpPr>
        <p:spPr>
          <a:xfrm>
            <a:off x="1187624" y="1052736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Eigene Skizze überprüfen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D03AE3-952B-40B7-852F-D74376172D34}"/>
              </a:ext>
            </a:extLst>
          </p:cNvPr>
          <p:cNvSpPr txBox="1"/>
          <p:nvPr/>
        </p:nvSpPr>
        <p:spPr>
          <a:xfrm>
            <a:off x="7452320" y="60932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Nickl, 2019</a:t>
            </a:r>
          </a:p>
        </p:txBody>
      </p:sp>
    </p:spTree>
    <p:extLst>
      <p:ext uri="{BB962C8B-B14F-4D97-AF65-F5344CB8AC3E}">
        <p14:creationId xmlns:p14="http://schemas.microsoft.com/office/powerpoint/2010/main" val="2595395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BBF5EE5-1323-42B0-9315-A52229B1A1F1}"/>
              </a:ext>
            </a:extLst>
          </p:cNvPr>
          <p:cNvSpPr txBox="1"/>
          <p:nvPr/>
        </p:nvSpPr>
        <p:spPr>
          <a:xfrm>
            <a:off x="1187624" y="1052736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Zellwachstum zwischen den Zellteilungen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400" dirty="0"/>
              <a:t>identische Tochterzellen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1D03AE3-952B-40B7-852F-D74376172D34}"/>
              </a:ext>
            </a:extLst>
          </p:cNvPr>
          <p:cNvSpPr txBox="1"/>
          <p:nvPr/>
        </p:nvSpPr>
        <p:spPr>
          <a:xfrm>
            <a:off x="7452320" y="609329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Nickl, 2023</a:t>
            </a:r>
          </a:p>
        </p:txBody>
      </p:sp>
    </p:spTree>
    <p:extLst>
      <p:ext uri="{BB962C8B-B14F-4D97-AF65-F5344CB8AC3E}">
        <p14:creationId xmlns:p14="http://schemas.microsoft.com/office/powerpoint/2010/main" val="13172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Nach zwei Tagen …</a:t>
            </a:r>
          </a:p>
        </p:txBody>
      </p:sp>
      <p:pic>
        <p:nvPicPr>
          <p:cNvPr id="7174" name="Picture 6" descr="Zwiebel nach 2 Ta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Nach vier Tagen …</a:t>
            </a:r>
          </a:p>
        </p:txBody>
      </p:sp>
      <p:pic>
        <p:nvPicPr>
          <p:cNvPr id="9222" name="Picture 6" descr="Zwiebel nach 4 Ta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altLang="de-DE"/>
              <a:t>Was steckt dahinter?</a:t>
            </a:r>
          </a:p>
        </p:txBody>
      </p:sp>
      <p:pic>
        <p:nvPicPr>
          <p:cNvPr id="11273" name="Picture 9" descr="Zwiebel  Null Tage ob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175" y="16002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 descr="Zwiebel Null Tage unte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0175" y="16002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 descr="Zwiebel nach 2 Tag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938588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 descr="Zwiebel nach 4 Tage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938588"/>
            <a:ext cx="2916237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Beobachtung und Hypothesen dazu formulieren.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Wachstum der Wurzel durch Zellteilung der Wurzelzellen.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877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Vorstellungen zur Zellteilung: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280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Schokoladen-Modell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B68C2C3-EB5E-4CF2-9928-43A10C392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376826" cy="30651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Bildschirmpräsentation (4:3)</PresentationFormat>
  <Paragraphs>45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Arial</vt:lpstr>
      <vt:lpstr>Standarddesign</vt:lpstr>
      <vt:lpstr>Küchenzwiebel</vt:lpstr>
      <vt:lpstr>Küchenzwiebel</vt:lpstr>
      <vt:lpstr>Nach zwei Tagen …</vt:lpstr>
      <vt:lpstr>Nach vier Tagen …</vt:lpstr>
      <vt:lpstr>Was steckt dahinter?</vt:lpstr>
      <vt:lpstr>Beobachtung und Hypothesen dazu formulieren.</vt:lpstr>
      <vt:lpstr>Wachstum der Wurzel durch Zellteilung der Wurzelzellen.</vt:lpstr>
      <vt:lpstr>Vorstellungen zur Zellteilung:</vt:lpstr>
      <vt:lpstr>Schokoladen-Modell </vt:lpstr>
      <vt:lpstr>Schokoladen-Modell </vt:lpstr>
      <vt:lpstr>Schokoladen-Modell </vt:lpstr>
      <vt:lpstr>Schokoladen-Modell</vt:lpstr>
      <vt:lpstr>Schokoladen-Modell???</vt:lpstr>
      <vt:lpstr>PowerPoint-Präsentation</vt:lpstr>
      <vt:lpstr>Dominostein-Modell</vt:lpstr>
      <vt:lpstr>Dominostein-Modell</vt:lpstr>
      <vt:lpstr>Dominostein-Modell</vt:lpstr>
      <vt:lpstr>Dominostein-Modell</vt:lpstr>
      <vt:lpstr>Dominostein-Modell!!!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Küchenzwiebel</dc:title>
  <dc:creator>Thomas Nickl</dc:creator>
  <cp:lastModifiedBy>Thomas Nickl</cp:lastModifiedBy>
  <cp:revision>18</cp:revision>
  <dcterms:created xsi:type="dcterms:W3CDTF">2007-11-27T11:50:43Z</dcterms:created>
  <dcterms:modified xsi:type="dcterms:W3CDTF">2023-01-08T15:01:17Z</dcterms:modified>
</cp:coreProperties>
</file>